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5" r:id="rId5"/>
    <p:sldId id="263" r:id="rId6"/>
    <p:sldId id="258" r:id="rId7"/>
    <p:sldId id="266" r:id="rId8"/>
    <p:sldId id="268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8CC63E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7BA41A-BEA7-4853-9F37-3984318EC4A0}" v="2" dt="2021-02-15T14:19:17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3" autoAdjust="0"/>
    <p:restoredTop sz="93850" autoAdjust="0"/>
  </p:normalViewPr>
  <p:slideViewPr>
    <p:cSldViewPr>
      <p:cViewPr varScale="1">
        <p:scale>
          <a:sx n="90" d="100"/>
          <a:sy n="90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22/02/2021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225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5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6" y="764703"/>
            <a:ext cx="7920879" cy="5964357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899592" y="27942"/>
            <a:ext cx="525658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Spring Plated Menu 2021 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Lunch Week 1</a:t>
            </a: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600147"/>
              </p:ext>
            </p:extLst>
          </p:nvPr>
        </p:nvGraphicFramePr>
        <p:xfrm>
          <a:off x="783951" y="774601"/>
          <a:ext cx="7892504" cy="5740497"/>
        </p:xfrm>
        <a:graphic>
          <a:graphicData uri="http://schemas.openxmlformats.org/drawingml/2006/table">
            <a:tbl>
              <a:tblPr/>
              <a:tblGrid>
                <a:gridCol w="998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8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174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21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Warm Chicken Mayo  Wrap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Wedges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Chicken Tikka Masala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(H) With rice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Pork with Roast Potatoes &amp; Gravy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Chicken Breast </a:t>
                      </a: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(H)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Beef Burger in a Bun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Golden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50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Vegetarian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algn="ctr"/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algn="ctr"/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Cheese &amp; Tomato Pizza with</a:t>
                      </a:r>
                    </a:p>
                    <a:p>
                      <a:pPr algn="ctr"/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Wedges</a:t>
                      </a:r>
                    </a:p>
                    <a:p>
                      <a:pPr algn="ctr"/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algn="ctr"/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algn="ctr"/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Veggie Hot Dog with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Quorn Roast in gravy with Roast Potatoes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Veggie Burger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Wedges (V)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Quorn Dippers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&amp;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16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Cauliflower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French Beans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Baton Carrots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957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Chocolate Slice with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Chocolate Sauce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Orange Drizzle Cake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baseline="0" dirty="0">
                          <a:solidFill>
                            <a:schemeClr val="tx1"/>
                          </a:solidFill>
                          <a:latin typeface="Gill Sans"/>
                        </a:rPr>
                        <a:t>With Custard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Shortbread Biscuit </a:t>
                      </a: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With Fresh Fruit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Apple Sponge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Custard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Ice Cream With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Brownie  Finger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127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available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(H) Halal option available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01/03,  22/3, 12/04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C198E2D-C844-47DE-8967-A858827103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21795"/>
              </p:ext>
            </p:extLst>
          </p:nvPr>
        </p:nvGraphicFramePr>
        <p:xfrm>
          <a:off x="755577" y="812292"/>
          <a:ext cx="7848873" cy="5472079"/>
        </p:xfrm>
        <a:graphic>
          <a:graphicData uri="http://schemas.openxmlformats.org/drawingml/2006/table">
            <a:tbl>
              <a:tblPr/>
              <a:tblGrid>
                <a:gridCol w="111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052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Gill Sans" pitchFamily="34" charset="0"/>
                        </a:rPr>
                        <a:t>,,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77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Maple Chicken  Melt in a Bun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with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Cottage Pie (H)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Seasonal Veg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&amp;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Beef(H)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with Roast Potatoes &amp; Gravy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Spaghetti Bolognaise(H)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with Garlic Bread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Golden Fish Fingers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and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06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Vegetarian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&amp; Tomato Pizza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Veggie Cottage Pie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&amp; Gravy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Quorn Roast in Gravy With Roast Potatoes, 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Tomato &amp; Basil Spaghetti with Garlic Bread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Cheesy Bean Wrap &amp; 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23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Baton 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Baton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Green Cabbage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Salad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29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Jam &amp; Coconut Sponge with Custard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Short bread biscuit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Fresh Fruit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Flapjack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With Custard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Sponge Cake with Chocolate Sauce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Jelly and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 Ice Cream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8050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available 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(H) Halal option available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08/03, 29/3, 19/4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4206"/>
            <a:ext cx="4248472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Spring Plated Menu  2021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 Lunch  Week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97BE0E-0B1E-4FC6-A838-ED94A259F4B5}"/>
              </a:ext>
            </a:extLst>
          </p:cNvPr>
          <p:cNvSpPr txBox="1"/>
          <p:nvPr/>
        </p:nvSpPr>
        <p:spPr>
          <a:xfrm>
            <a:off x="643581" y="6403080"/>
            <a:ext cx="728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E46DDF-4E5C-4456-8A82-BC86BE4C0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18C3A-4FC0-449B-A6DE-E41536FE46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6" y="836711"/>
            <a:ext cx="7920879" cy="5479389"/>
          </a:xfrm>
          <a:prstGeom prst="rect">
            <a:avLst/>
          </a:prstGeom>
        </p:spPr>
      </p:pic>
      <p:pic>
        <p:nvPicPr>
          <p:cNvPr id="9" name="Picture 1" descr="Title_flash.png">
            <a:extLst>
              <a:ext uri="{FF2B5EF4-FFF2-40B4-BE49-F238E27FC236}">
                <a16:creationId xmlns:a16="http://schemas.microsoft.com/office/drawing/2014/main" id="{2079EB72-3EB6-424F-81CD-3E87154828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5">
            <a:extLst>
              <a:ext uri="{FF2B5EF4-FFF2-40B4-BE49-F238E27FC236}">
                <a16:creationId xmlns:a16="http://schemas.microsoft.com/office/drawing/2014/main" id="{6626E7E7-F99E-486B-BA70-BB83A56C2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170" y="25826"/>
            <a:ext cx="4949328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Spring Plated Menu  2021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Lunch Week 3</a:t>
            </a:r>
          </a:p>
        </p:txBody>
      </p:sp>
      <p:graphicFrame>
        <p:nvGraphicFramePr>
          <p:cNvPr id="3360" name="Group 2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74210"/>
              </p:ext>
            </p:extLst>
          </p:nvPr>
        </p:nvGraphicFramePr>
        <p:xfrm>
          <a:off x="763349" y="861819"/>
          <a:ext cx="7913104" cy="5516155"/>
        </p:xfrm>
        <a:graphic>
          <a:graphicData uri="http://schemas.openxmlformats.org/drawingml/2006/table">
            <a:tbl>
              <a:tblPr/>
              <a:tblGrid>
                <a:gridCol w="1141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449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83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Hot Main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Warm BBQ Chicken) Wrap  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Wedges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Pork Sausages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Mashed Potato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and Gravy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Chicken Sausages </a:t>
                      </a: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(H)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Roast Turkey (H) with Roast Potatoes &amp; Gravy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Gill Sans"/>
                        </a:rPr>
                        <a:t>Beef Lasagne (H)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Gill Sans"/>
                        </a:rPr>
                        <a:t>with Wedges &amp; Garlic Bread</a:t>
                      </a:r>
                    </a:p>
                    <a:p>
                      <a:pPr algn="ctr"/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</a:endParaRPr>
                    </a:p>
                    <a:p>
                      <a:pPr algn="ctr"/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Crispy Battered  Fish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Chips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29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Vegetarian Dish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Cheese &amp; Tomato Pizza** with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Wedges (V)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Veggie Bangers with Creamy Mash &amp; Gravy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Quorn Roast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Roast Potatoes,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In Gravy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Veggie Lasagne with Wedges &amp; Garlic Bread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Veggie Pizza Hot Dog &amp;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Chips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43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Vegetables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Baby corn on the cob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Salad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Garden 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Fresh Carrots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Baton Carrots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Broccoli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Salad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Sweetcorn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Peas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402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Orange Shortbread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Fresh Fruit 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slice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With Chocolate Sauce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Cookie and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Ice Cream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Chocolate &amp; Raspberry Swirl Cake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With Custard </a:t>
                      </a:r>
                      <a:endParaRPr lang="en-GB" sz="1000" b="1" i="0" baseline="0" dirty="0">
                        <a:solidFill>
                          <a:srgbClr val="000000"/>
                        </a:solidFill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Rice Crispy Cake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421"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Cool Water, Fresh Fruit, Freshly Baked Bread Available daily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(H) Halal option available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0C42ECA-09A2-437F-91B3-FE772A53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A274B0-CA73-4637-837B-0C7DC01DA00F}"/>
              </a:ext>
            </a:extLst>
          </p:cNvPr>
          <p:cNvSpPr txBox="1"/>
          <p:nvPr/>
        </p:nvSpPr>
        <p:spPr>
          <a:xfrm>
            <a:off x="784061" y="6064528"/>
            <a:ext cx="7596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15/3, 05/4, 26/4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24673" y="584774"/>
            <a:ext cx="8494653" cy="6180269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-396552" y="-626"/>
            <a:ext cx="71287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Spring 2021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Cold Packed Lunch Offer </a:t>
            </a:r>
          </a:p>
          <a:p>
            <a:pPr algn="ctr">
              <a:spcBef>
                <a:spcPts val="600"/>
              </a:spcBef>
            </a:pPr>
            <a:endParaRPr lang="en-GB" sz="16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550995"/>
              </p:ext>
            </p:extLst>
          </p:nvPr>
        </p:nvGraphicFramePr>
        <p:xfrm>
          <a:off x="278039" y="658918"/>
          <a:ext cx="8541287" cy="6031980"/>
        </p:xfrm>
        <a:graphic>
          <a:graphicData uri="http://schemas.openxmlformats.org/drawingml/2006/table">
            <a:tbl>
              <a:tblPr/>
              <a:tblGrid>
                <a:gridCol w="131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52">
                  <a:extLst>
                    <a:ext uri="{9D8B030D-6E8A-4147-A177-3AD203B41FA5}">
                      <a16:colId xmlns:a16="http://schemas.microsoft.com/office/drawing/2014/main" val="3552090648"/>
                    </a:ext>
                  </a:extLst>
                </a:gridCol>
                <a:gridCol w="12402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30">
                  <a:extLst>
                    <a:ext uri="{9D8B030D-6E8A-4147-A177-3AD203B41FA5}">
                      <a16:colId xmlns:a16="http://schemas.microsoft.com/office/drawing/2014/main" val="1275159589"/>
                    </a:ext>
                  </a:extLst>
                </a:gridCol>
                <a:gridCol w="14073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036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5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Sandwich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Option 1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kern="1200" baseline="0" dirty="0">
                          <a:solidFill>
                            <a:schemeClr val="tx1"/>
                          </a:solidFill>
                          <a:latin typeface="Gill Sans"/>
                          <a:ea typeface="+mn-ea"/>
                          <a:cs typeface="+mn-cs"/>
                        </a:rPr>
                        <a:t>Ham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Ham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028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</a:b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Sandwich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Option 2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Gill Sans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529470"/>
                  </a:ext>
                </a:extLst>
              </a:tr>
              <a:tr h="73127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Sandwich Option 3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423498"/>
                  </a:ext>
                </a:extLst>
              </a:tr>
              <a:tr h="30964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107645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Drinks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Calypso Pure Fruit Juice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Viva Milk Shake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Calypso Pure Fruit Juice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Viva Milk Shake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Viva Milk Shake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Bottled Water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Calypso Pure Fruit Juice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Calypso Pure Fruit Juice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Or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Bottled Water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454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Dessert of the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Oreo Biscuit pack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Ambrosia rice pudding pot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6916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 Fruit or Yogurt Available Daily 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02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EF05F-63D5-4C3F-8BCE-BF9EFDFB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1" descr="Title_flash.png">
            <a:extLst>
              <a:ext uri="{FF2B5EF4-FFF2-40B4-BE49-F238E27FC236}">
                <a16:creationId xmlns:a16="http://schemas.microsoft.com/office/drawing/2014/main" id="{786D9CC7-5577-4AFE-AA00-F385B549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7282A-626D-41F9-B709-A934FD98ED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324673" y="584774"/>
            <a:ext cx="8494653" cy="6180269"/>
          </a:xfrm>
          <a:prstGeom prst="rect">
            <a:avLst/>
          </a:prstGeom>
        </p:spPr>
      </p:pic>
      <p:sp>
        <p:nvSpPr>
          <p:cNvPr id="4147" name="Text Box 65"/>
          <p:cNvSpPr txBox="1">
            <a:spLocks noChangeArrowheads="1"/>
          </p:cNvSpPr>
          <p:nvPr/>
        </p:nvSpPr>
        <p:spPr bwMode="auto">
          <a:xfrm>
            <a:off x="0" y="0"/>
            <a:ext cx="6840760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Primary Spring Plated Menu 2021 </a:t>
            </a:r>
          </a:p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Jacket Potato Option</a:t>
            </a:r>
          </a:p>
        </p:txBody>
      </p:sp>
      <p:graphicFrame>
        <p:nvGraphicFramePr>
          <p:cNvPr id="2261" name="Group 213"/>
          <p:cNvGraphicFramePr>
            <a:graphicFrameLocks noGrp="1"/>
          </p:cNvGraphicFramePr>
          <p:nvPr>
            <p:extLst/>
          </p:nvPr>
        </p:nvGraphicFramePr>
        <p:xfrm>
          <a:off x="324673" y="764704"/>
          <a:ext cx="8590016" cy="6146660"/>
        </p:xfrm>
        <a:graphic>
          <a:graphicData uri="http://schemas.openxmlformats.org/drawingml/2006/table">
            <a:tbl>
              <a:tblPr/>
              <a:tblGrid>
                <a:gridCol w="1312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52">
                  <a:extLst>
                    <a:ext uri="{9D8B030D-6E8A-4147-A177-3AD203B41FA5}">
                      <a16:colId xmlns:a16="http://schemas.microsoft.com/office/drawing/2014/main" val="3552090648"/>
                    </a:ext>
                  </a:extLst>
                </a:gridCol>
                <a:gridCol w="1372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2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9435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821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Option 1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0" u="none" strike="noStrike" kern="1200" baseline="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Baked Beans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25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Option 2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Gill Sans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Cheese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529470"/>
                  </a:ext>
                </a:extLst>
              </a:tr>
              <a:tr h="7414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 Option 3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Tuna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Mayonnaise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423498"/>
                  </a:ext>
                </a:extLst>
              </a:tr>
              <a:tr h="62242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All served with side salad and coleslaw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2816349"/>
                  </a:ext>
                </a:extLst>
              </a:tr>
              <a:tr h="103334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Dessert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Oreo Biscuit pack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Dessert of the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Day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217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Fresh 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 Fresh Fruit and Freshly Baked Bread Available Daily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88502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44A1BD5C5F9C478F61841B67286D3B" ma:contentTypeVersion="13" ma:contentTypeDescription="Create a new document." ma:contentTypeScope="" ma:versionID="c4675433e2d0ab6718696c36a11756bc">
  <xsd:schema xmlns:xsd="http://www.w3.org/2001/XMLSchema" xmlns:xs="http://www.w3.org/2001/XMLSchema" xmlns:p="http://schemas.microsoft.com/office/2006/metadata/properties" xmlns:ns3="5b3d7636-6cd5-4f4c-92dd-b92707ab6ecc" xmlns:ns4="5828138d-cdbf-456e-8f06-17b8f98bf57a" targetNamespace="http://schemas.microsoft.com/office/2006/metadata/properties" ma:root="true" ma:fieldsID="3c011fccbbfea3a038831083dcdd2b23" ns3:_="" ns4:_="">
    <xsd:import namespace="5b3d7636-6cd5-4f4c-92dd-b92707ab6ecc"/>
    <xsd:import namespace="5828138d-cdbf-456e-8f06-17b8f98bf5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3d7636-6cd5-4f4c-92dd-b92707ab6e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8138d-cdbf-456e-8f06-17b8f98bf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FFD7AB-7370-4EE6-BDD3-7F508C175D0F}">
  <ds:schemaRefs>
    <ds:schemaRef ds:uri="5828138d-cdbf-456e-8f06-17b8f98bf57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3d7636-6cd5-4f4c-92dd-b92707ab6ec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FAC26F-F545-4D3D-AF90-5B1965189D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3d7636-6cd5-4f4c-92dd-b92707ab6ecc"/>
    <ds:schemaRef ds:uri="5828138d-cdbf-456e-8f06-17b8f98bf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0E381B-54E4-44B0-A1E3-A400564033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56460</TotalTime>
  <Words>655</Words>
  <Application>Microsoft Office PowerPoint</Application>
  <PresentationFormat>On-screen Show (4:3)</PresentationFormat>
  <Paragraphs>315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</vt:lpstr>
      <vt:lpstr>Levenim MT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Sarah Hawes</cp:lastModifiedBy>
  <cp:revision>2908</cp:revision>
  <cp:lastPrinted>2021-02-09T09:57:59Z</cp:lastPrinted>
  <dcterms:created xsi:type="dcterms:W3CDTF">2009-01-30T08:49:11Z</dcterms:created>
  <dcterms:modified xsi:type="dcterms:W3CDTF">2021-02-22T10:11:58Z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0x010100F344A1BD5C5F9C478F61841B67286D3B</vt:lpwstr>
  </property>
</Properties>
</file>